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14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6F596-DC85-4DC9-A5AF-58EA54D77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56F25C-0EB2-44D7-8A3F-2B7618E4DA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E25BB-341D-4319-B3B4-649702EF5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2B65-AB96-44F2-9D7F-CE37BD9A1BE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9C2A9-73AC-45E9-ADED-80D7A9FD4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42959-A9A9-4861-AEAD-6AB3FF999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7C32-5538-4A97-B6C7-901422682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820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D47F7-54B3-4C6E-AB00-B453239A9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BD3BCB-0D4C-4EE9-98C5-FA715BDE9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FC965-E962-438B-9189-FB6865E84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2B65-AB96-44F2-9D7F-CE37BD9A1BE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98B8A-37FA-4976-B92E-928991899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8125C-AA51-45FF-AE9F-9B2EC41A0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7C32-5538-4A97-B6C7-901422682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456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CB093B-27C3-40AE-8257-FFEEE5DBF5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8B15EF-F26A-4881-83B0-B5114B028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1B20B-85F1-49DE-AB0A-2886C54F1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2B65-AB96-44F2-9D7F-CE37BD9A1BE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42AC1-266E-4678-9500-8F7619399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DBFA2-0B15-456C-AAD0-635D6FD2D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7C32-5538-4A97-B6C7-901422682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874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2BFFA-D856-4B18-B998-9072F3E40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91048-81F7-42B5-A97F-A0D36AF45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399DE-93EE-45DF-8063-1F1B4E441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2B65-AB96-44F2-9D7F-CE37BD9A1BE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ADDC5-9AA1-437B-AB3F-1754856A6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895E9-BA97-492D-BE77-7A6FA7C54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7C32-5538-4A97-B6C7-901422682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493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11067-AFDB-4875-99F8-DC4346FB4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F73B05-1C15-44FD-97EA-B31B937DB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FBE94-3F9E-4C32-A547-FF18DBE68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2B65-AB96-44F2-9D7F-CE37BD9A1BE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748B7-CBCA-490D-964E-C7CF32311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02B3-55C5-4B65-93D4-D751F58D4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7C32-5538-4A97-B6C7-901422682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698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91571-BF9F-4B30-9C9B-9E1F6CB47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85667-082F-41A7-B6A7-000DBAB3CE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1F6786-E32B-4032-9EFE-E8686867FB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CF5E7B-3546-4073-874B-529C62082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2B65-AB96-44F2-9D7F-CE37BD9A1BE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261BF5-AFD1-4E62-B7A4-84C4B2E28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E10B05-043E-485D-BA41-E8700498D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7C32-5538-4A97-B6C7-901422682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765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D56D9-9B1C-464A-B2B3-BD6ED3DBB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E48CD-4774-4585-9E4C-1019512048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EC24F9-1F00-4BE3-9A28-26F9B22AB8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84CB78-F28C-4E73-9479-42EAE0B32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C11431-6B4F-4196-8416-693E9AD6F0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6BB06A-99F9-47BC-9772-1CF612085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2B65-AB96-44F2-9D7F-CE37BD9A1BE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8D49A1-5D27-4B7A-9F36-36F3FC7F9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3187C5-CF1B-4927-B9A5-345AA37D7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7C32-5538-4A97-B6C7-901422682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302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BA358-23DA-4642-9BE4-40FF40C1D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F0F40E-0AA4-4813-8FD5-52EB22858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2B65-AB96-44F2-9D7F-CE37BD9A1BE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6CE7B7-0B6A-464F-96D0-F2D011FC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FBA29E-6C88-40D9-8D0D-BDEE1911E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7C32-5538-4A97-B6C7-901422682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080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5204EF-3A7D-4588-9677-9C2F91E6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2B65-AB96-44F2-9D7F-CE37BD9A1BE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051EC5-B5C2-48C8-9FC5-901E8BA5B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ABC04A-36B0-4B20-A770-F4FDF818C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7C32-5538-4A97-B6C7-901422682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767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CE168-8C33-4D47-9B13-54B08CAFA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099D2-61CF-4654-A157-8B417D3AC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6C3B8C-066A-40D4-B5A3-03406DCDF3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8283DA-A93A-4F6E-9A6B-C2A26B3C3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2B65-AB96-44F2-9D7F-CE37BD9A1BE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EF253C-8DAF-4EFF-858E-155D464E0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0B28B8-6B3E-4831-8559-CF5B25C09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7C32-5538-4A97-B6C7-901422682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02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2C839-C7CC-4001-8D23-267F42013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DB817F-9ED0-46F5-959E-30AB7C777F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AD19EA-5352-4ED3-BFCA-7A17E69B2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8A2C2C-74D5-4079-8098-AD3138D9A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2B65-AB96-44F2-9D7F-CE37BD9A1BE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659C5F-EE69-4CB3-BB25-F79522CE7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03C69A-06E2-467A-8077-FFF4CCB31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7C32-5538-4A97-B6C7-901422682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64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9A0EC9-AD89-4362-A85D-D09FDD43A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534A01-E57B-4ADB-A55D-4962EFAAD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F016A-C395-44ED-B47B-C98C235183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42B65-AB96-44F2-9D7F-CE37BD9A1BE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4A771-FCF6-422F-876C-86C0C126D8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A2AE4-5B85-4E7A-A23B-0CABF4D4C4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27C32-5538-4A97-B6C7-901422682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4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A11F4BD-50B7-4294-9D65-99909DED8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577387" y="-3256546"/>
            <a:ext cx="5037226" cy="1219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52317A4-01D6-4214-893C-2B4137EC1328}"/>
              </a:ext>
            </a:extLst>
          </p:cNvPr>
          <p:cNvSpPr txBox="1"/>
          <p:nvPr/>
        </p:nvSpPr>
        <p:spPr>
          <a:xfrm>
            <a:off x="786063" y="4636168"/>
            <a:ext cx="27790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BASEMENENT LEVEL -1</a:t>
            </a:r>
          </a:p>
          <a:p>
            <a:endParaRPr lang="en-GB" dirty="0"/>
          </a:p>
          <a:p>
            <a:r>
              <a:rPr lang="en-GB" dirty="0"/>
              <a:t>Total covered area 1705 m2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1604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F0C6DD6-65E9-44C9-A350-79931BFDB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497179" y="-3320717"/>
            <a:ext cx="5374105" cy="120155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FA575A7-079C-46EF-85F2-F819D54D3315}"/>
              </a:ext>
            </a:extLst>
          </p:cNvPr>
          <p:cNvSpPr txBox="1"/>
          <p:nvPr/>
        </p:nvSpPr>
        <p:spPr>
          <a:xfrm>
            <a:off x="786063" y="4636168"/>
            <a:ext cx="27790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BASEMENENT LEVEL -2</a:t>
            </a:r>
          </a:p>
          <a:p>
            <a:endParaRPr lang="en-GB" dirty="0"/>
          </a:p>
          <a:p>
            <a:r>
              <a:rPr lang="en-GB" dirty="0"/>
              <a:t>Total covered area 1686 m2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97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11D60D1-174B-4C53-8156-2B38D80142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649579" y="-3296651"/>
            <a:ext cx="4588043" cy="1118134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21CED22-3969-43F5-AC1A-9A0CB6699730}"/>
              </a:ext>
            </a:extLst>
          </p:cNvPr>
          <p:cNvSpPr txBox="1"/>
          <p:nvPr/>
        </p:nvSpPr>
        <p:spPr>
          <a:xfrm>
            <a:off x="352927" y="4170944"/>
            <a:ext cx="385381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SHOPS FLOOR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u="sng" dirty="0"/>
              <a:t>Shop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area 265 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veranda/mezzanine 128m2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Total covered 393 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parking 7</a:t>
            </a: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BD6963-E0BC-4A04-AC58-A2F15111863C}"/>
              </a:ext>
            </a:extLst>
          </p:cNvPr>
          <p:cNvSpPr txBox="1"/>
          <p:nvPr/>
        </p:nvSpPr>
        <p:spPr>
          <a:xfrm>
            <a:off x="4142644" y="4170944"/>
            <a:ext cx="385381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u="sng" dirty="0"/>
              <a:t>Shop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area 233 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veranda/mezzanine 116m2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Total covered 349 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parking 6</a:t>
            </a:r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553F20-8ABF-48D5-BA93-CA8AE0BBAE03}"/>
              </a:ext>
            </a:extLst>
          </p:cNvPr>
          <p:cNvSpPr txBox="1"/>
          <p:nvPr/>
        </p:nvSpPr>
        <p:spPr>
          <a:xfrm>
            <a:off x="8049355" y="4170943"/>
            <a:ext cx="385381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u="sng" dirty="0"/>
              <a:t>Shop 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area 212 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veranda/mezzanine 106m2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Total covered 318m2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parking 5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4898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0E3AE5-B86B-43D3-B750-33E55F7279E3}"/>
              </a:ext>
            </a:extLst>
          </p:cNvPr>
          <p:cNvSpPr txBox="1"/>
          <p:nvPr/>
        </p:nvSpPr>
        <p:spPr>
          <a:xfrm>
            <a:off x="1022913" y="593554"/>
            <a:ext cx="390671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u="sng" dirty="0"/>
              <a:t>Shop 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area 189 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veranda/mezzanine 111 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Total covered 300 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parking  5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8013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80698DB-CE2C-4A9A-8196-BEC8D43AB0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962400" y="-3801978"/>
            <a:ext cx="4267202" cy="118711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D5D1BD2-BE06-44E9-8E11-52C151D258AB}"/>
              </a:ext>
            </a:extLst>
          </p:cNvPr>
          <p:cNvSpPr txBox="1"/>
          <p:nvPr/>
        </p:nvSpPr>
        <p:spPr>
          <a:xfrm>
            <a:off x="352927" y="4170944"/>
            <a:ext cx="390671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/>
              <a:t>OFFICE 201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area 204 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veranda/mezzanine 126 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Total covered 330 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parking 3</a:t>
            </a: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8FBC6C-1C53-4180-8657-8291513BE12D}"/>
              </a:ext>
            </a:extLst>
          </p:cNvPr>
          <p:cNvSpPr txBox="1"/>
          <p:nvPr/>
        </p:nvSpPr>
        <p:spPr>
          <a:xfrm>
            <a:off x="352927" y="3593432"/>
            <a:ext cx="2741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TYPICAL OFFICE FLOOR  1-4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563FC5-D1C8-4FF4-9909-117202231887}"/>
              </a:ext>
            </a:extLst>
          </p:cNvPr>
          <p:cNvSpPr txBox="1"/>
          <p:nvPr/>
        </p:nvSpPr>
        <p:spPr>
          <a:xfrm>
            <a:off x="6096000" y="4080575"/>
            <a:ext cx="390671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/>
              <a:t>OFFICE 401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area 204 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veranda/mezzanine 124 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Total covered 328 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Roof garden 323 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Covered parking 3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4232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138</Words>
  <Application>Microsoft Office PowerPoint</Application>
  <PresentationFormat>Widescreen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</cp:revision>
  <dcterms:created xsi:type="dcterms:W3CDTF">2021-05-13T08:09:30Z</dcterms:created>
  <dcterms:modified xsi:type="dcterms:W3CDTF">2021-05-13T08:47:49Z</dcterms:modified>
</cp:coreProperties>
</file>